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195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100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7657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839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5649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3794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593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477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68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46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71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52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95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1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266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5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39D1-BC2B-46B1-B046-89F97BD83B6A}" type="datetimeFigureOut">
              <a:rPr lang="ru-RU" smtClean="0"/>
              <a:t>10.02.2022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EECC404-FC41-4BA9-B6A0-981968C75E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19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32C748-2DB2-4EC7-856A-13A5E7C39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Компания ГАРАНД.</a:t>
            </a:r>
            <a:br>
              <a:rPr lang="ru-RU" i="1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Благоустройство ПОД КЛЮЧ. </a:t>
            </a:r>
            <a:br>
              <a:rPr lang="ru-RU" dirty="0"/>
            </a:br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583922ED-4945-40BE-84EB-86F8A12BB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225" y="2133600"/>
            <a:ext cx="5667375" cy="3778250"/>
          </a:xfrm>
        </p:spPr>
      </p:pic>
    </p:spTree>
    <p:extLst>
      <p:ext uri="{BB962C8B-B14F-4D97-AF65-F5344CB8AC3E}">
        <p14:creationId xmlns:p14="http://schemas.microsoft.com/office/powerpoint/2010/main" val="348354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D6670A-8CB7-47C2-8365-F98BB57B1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О нашей компании: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0211D50A-111D-45BE-B1C3-B3D97BF07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413415"/>
            <a:ext cx="5181600" cy="3480308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81FEB36-CA0E-4311-AF0E-BADAECE74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i="1" dirty="0">
                <a:solidFill>
                  <a:srgbClr val="002060"/>
                </a:solidFill>
              </a:rPr>
              <a:t>Мы хотели бы предоставить профессиональные услуги нашей компании по укладе тротуарной плитки, брусчатки и асфальта, благоустройства с полным набором функций и работ, которые вы хотите реализовать для своего двора, дачи, территории и в своем бизнесе.!</a:t>
            </a:r>
          </a:p>
        </p:txBody>
      </p:sp>
    </p:spTree>
    <p:extLst>
      <p:ext uri="{BB962C8B-B14F-4D97-AF65-F5344CB8AC3E}">
        <p14:creationId xmlns:p14="http://schemas.microsoft.com/office/powerpoint/2010/main" val="224267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4C105B-B48F-4E05-B0A9-1A09E7DC6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С нами вы получаете качество за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приемлимую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 цену!  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AF3276C-7243-4486-8B31-3A410A7B9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013" y="1662008"/>
            <a:ext cx="5181600" cy="2983121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E790D165-D28B-4AE4-B557-9493E0A1A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ru-RU" sz="2000" dirty="0"/>
              <a:t>Вам не нужно будет переплачивать за материал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Вы экономите на доставках всех материалов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В договоре уже будет установлена стоимость и она уже не изменится</a:t>
            </a:r>
          </a:p>
          <a:p>
            <a:pPr marL="285750" indent="-285750">
              <a:buFontTx/>
              <a:buChar char="-"/>
            </a:pPr>
            <a:r>
              <a:rPr lang="ru-RU" sz="2000" dirty="0"/>
              <a:t>С нами вы закрываете весь комплекс работ</a:t>
            </a:r>
          </a:p>
          <a:p>
            <a:pPr marL="285750" indent="-285750">
              <a:buFontTx/>
              <a:buChar char="-"/>
            </a:pPr>
            <a:endParaRPr lang="ru-RU" sz="2000" dirty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309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4CA25-EB28-4013-809F-126247278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Пример наших работ.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C251435-FC29-4747-9B2E-BCC62D544A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519" y="1607171"/>
            <a:ext cx="6256877" cy="370677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9A4900D-3685-43CF-A5E4-84E4C4F73E9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33" y="374222"/>
            <a:ext cx="2412595" cy="3005309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2660C3-FB3C-48DA-BF0B-D8C5FC388C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015" y="3460557"/>
            <a:ext cx="2412595" cy="301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41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2B4FDB-9212-4163-9696-A63E345D7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 нас свой официальный партнер по производству асфальтобетонной смеси.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767710-1F3A-4060-8CA4-090EBFA7EB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Мы не переживаем за качество строй материала.</a:t>
            </a:r>
          </a:p>
          <a:p>
            <a:r>
              <a:rPr lang="ru-RU" sz="2400" dirty="0"/>
              <a:t>Единственный немецкий завод с такой производительностью в городе.</a:t>
            </a:r>
          </a:p>
          <a:p>
            <a:r>
              <a:rPr lang="ru-RU" sz="2400" dirty="0"/>
              <a:t>И самое главное качество!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A52EB09-2889-4DF6-B50A-746E1A40F9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375" y="2278965"/>
            <a:ext cx="4836502" cy="3306671"/>
          </a:xfrm>
        </p:spPr>
      </p:pic>
    </p:spTree>
    <p:extLst>
      <p:ext uri="{BB962C8B-B14F-4D97-AF65-F5344CB8AC3E}">
        <p14:creationId xmlns:p14="http://schemas.microsoft.com/office/powerpoint/2010/main" val="2655701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D7F8C9-F932-4CF2-9564-11D353130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Готовим дизайн проект в подарок!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8762332-9A69-41D6-A627-A3781353B02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44" y="2679745"/>
            <a:ext cx="5847373" cy="338343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0F5AD4F5-8D79-4F9C-B58E-85EB693B41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52" y="1905000"/>
            <a:ext cx="4637443" cy="3187506"/>
          </a:xfrm>
        </p:spPr>
      </p:pic>
    </p:spTree>
    <p:extLst>
      <p:ext uri="{BB962C8B-B14F-4D97-AF65-F5344CB8AC3E}">
        <p14:creationId xmlns:p14="http://schemas.microsoft.com/office/powerpoint/2010/main" val="3074109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D39F1B-40ED-4129-A9A8-11E7C135E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Мы готовы к новым проектам!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И будем рады сотрудничеству.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31A4897-F1A9-48D6-A731-1EB50E457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178" y="2398712"/>
            <a:ext cx="6879102" cy="4078104"/>
          </a:xfrm>
        </p:spPr>
      </p:pic>
    </p:spTree>
    <p:extLst>
      <p:ext uri="{BB962C8B-B14F-4D97-AF65-F5344CB8AC3E}">
        <p14:creationId xmlns:p14="http://schemas.microsoft.com/office/powerpoint/2010/main" val="26847390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113</TotalTime>
  <Words>136</Words>
  <Application>Microsoft Office PowerPoint</Application>
  <PresentationFormat>Широкоэкранный</PresentationFormat>
  <Paragraphs>15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Segoe UI Semibold</vt:lpstr>
      <vt:lpstr>Wingdings 3</vt:lpstr>
      <vt:lpstr>Легкий дым</vt:lpstr>
      <vt:lpstr>Компания ГАРАНД. Благоустройство ПОД КЛЮЧ.  </vt:lpstr>
      <vt:lpstr>О нашей компании:</vt:lpstr>
      <vt:lpstr>С нами вы получаете качество за приемлимую цену!  </vt:lpstr>
      <vt:lpstr>Пример наших работ.</vt:lpstr>
      <vt:lpstr>У нас свой официальный партнер по производству асфальтобетонной смеси.  </vt:lpstr>
      <vt:lpstr>Готовим дизайн проект в подарок!</vt:lpstr>
      <vt:lpstr>Мы готовы к новым проектам! И будем рады сотрудничеству.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2022-02-10T07:42:41Z</dcterms:created>
  <dcterms:modified xsi:type="dcterms:W3CDTF">2022-02-10T09:35:44Z</dcterms:modified>
</cp:coreProperties>
</file>